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67" r:id="rId2"/>
    <p:sldId id="656" r:id="rId3"/>
    <p:sldId id="657" r:id="rId4"/>
    <p:sldId id="658" r:id="rId5"/>
    <p:sldId id="659" r:id="rId6"/>
    <p:sldId id="660" r:id="rId7"/>
    <p:sldId id="661" r:id="rId8"/>
    <p:sldId id="662" r:id="rId9"/>
    <p:sldId id="663" r:id="rId10"/>
    <p:sldId id="686" r:id="rId11"/>
    <p:sldId id="669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68" r:id="rId24"/>
    <p:sldId id="687" r:id="rId25"/>
    <p:sldId id="688" r:id="rId26"/>
    <p:sldId id="681" r:id="rId27"/>
    <p:sldId id="682" r:id="rId28"/>
    <p:sldId id="683" r:id="rId29"/>
    <p:sldId id="684" r:id="rId30"/>
    <p:sldId id="685" r:id="rId31"/>
    <p:sldId id="650" r:id="rId32"/>
    <p:sldId id="651" r:id="rId33"/>
    <p:sldId id="652" r:id="rId34"/>
    <p:sldId id="653" r:id="rId35"/>
    <p:sldId id="654" r:id="rId36"/>
    <p:sldId id="689" r:id="rId37"/>
    <p:sldId id="690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6" autoAdjust="0"/>
    <p:restoredTop sz="91470" autoAdjust="0"/>
  </p:normalViewPr>
  <p:slideViewPr>
    <p:cSldViewPr>
      <p:cViewPr varScale="1">
        <p:scale>
          <a:sx n="116" d="100"/>
          <a:sy n="116" d="100"/>
        </p:scale>
        <p:origin x="2023" y="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November 12,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auto-encoders</a:t>
            </a:r>
          </a:p>
          <a:p>
            <a:pPr algn="ctr"/>
            <a:r>
              <a:rPr lang="en-US" altLang="ko-KR" sz="3200" dirty="0" err="1" smtClean="0">
                <a:solidFill>
                  <a:srgbClr val="C00000"/>
                </a:solidFill>
              </a:rPr>
              <a:t>denoising</a:t>
            </a:r>
            <a:r>
              <a:rPr lang="en-US" altLang="ko-KR" sz="3200" dirty="0" smtClean="0">
                <a:solidFill>
                  <a:srgbClr val="C00000"/>
                </a:solidFill>
              </a:rPr>
              <a:t> auto-encoder </a:t>
            </a:r>
          </a:p>
          <a:p>
            <a:pPr algn="ctr"/>
            <a:r>
              <a:rPr lang="en-US" altLang="ko-KR" sz="3200" dirty="0" smtClean="0"/>
              <a:t>&amp;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denoising</a:t>
            </a:r>
            <a:r>
              <a:rPr lang="en-US" altLang="ko-KR" sz="3200" dirty="0" smtClean="0">
                <a:solidFill>
                  <a:srgbClr val="0070C0"/>
                </a:solidFill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deconvolutional</a:t>
            </a:r>
            <a:r>
              <a:rPr lang="en-US" altLang="ko-KR" sz="3200" dirty="0" smtClean="0">
                <a:solidFill>
                  <a:srgbClr val="0070C0"/>
                </a:solidFill>
              </a:rPr>
              <a:t> auto-encoder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dae_mnist_dropout</a:t>
            </a:r>
            <a:endParaRPr lang="en-US" altLang="ko-KR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00" y="2155031"/>
            <a:ext cx="6451600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4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850231"/>
            <a:ext cx="6502400" cy="3086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350" y="2663031"/>
            <a:ext cx="4559300" cy="1460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48" y="404813"/>
            <a:ext cx="8229704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50" y="1488281"/>
            <a:ext cx="7988300" cy="381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2497931"/>
            <a:ext cx="6946900" cy="1790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752" y="404813"/>
            <a:ext cx="5710495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45610"/>
            <a:ext cx="8496300" cy="32953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63953"/>
            <a:ext cx="8496300" cy="525865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484784"/>
            <a:ext cx="818617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517232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1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52"/>
            <a:ext cx="244568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0"/>
            <a:ext cx="257175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559" y="0"/>
            <a:ext cx="2518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724" y="404813"/>
            <a:ext cx="220855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convolutional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2003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04" y="1299369"/>
            <a:ext cx="4368800" cy="49022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Deconvolutional operator?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위쪽 화살표[U] 5"/>
          <p:cNvSpPr/>
          <p:nvPr/>
        </p:nvSpPr>
        <p:spPr>
          <a:xfrm>
            <a:off x="6012160" y="1340768"/>
            <a:ext cx="936104" cy="4320480"/>
          </a:xfrm>
          <a:prstGeom prst="upArrow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4154" y="5800908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solidFill>
                  <a:srgbClr val="C00000"/>
                </a:solidFill>
              </a:rPr>
              <a:t>Conv</a:t>
            </a:r>
            <a:endParaRPr kumimoji="1" lang="ko-KR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8" name="위쪽 화살표[U] 7"/>
          <p:cNvSpPr/>
          <p:nvPr/>
        </p:nvSpPr>
        <p:spPr>
          <a:xfrm rot="10800000">
            <a:off x="7570326" y="1340768"/>
            <a:ext cx="936104" cy="4320480"/>
          </a:xfrm>
          <a:prstGeom prst="upArrow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8604" y="5800908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 smtClean="0">
                <a:solidFill>
                  <a:srgbClr val="7030A0"/>
                </a:solidFill>
              </a:rPr>
              <a:t>Deconv</a:t>
            </a:r>
            <a:endParaRPr kumimoji="1" lang="ko-KR" altLang="en-US" sz="32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cae_mnist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523081"/>
            <a:ext cx="7594600" cy="574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97888"/>
            <a:ext cx="8496300" cy="5190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79" y="404813"/>
            <a:ext cx="6717442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710531"/>
            <a:ext cx="8051800" cy="336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2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576" y="404813"/>
            <a:ext cx="6324848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Epoch: 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: 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1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1255712"/>
            <a:ext cx="7493000" cy="420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200" y="2633662"/>
            <a:ext cx="3911600" cy="166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551723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3828" y="443711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932" y="335699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19675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828" y="227687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오른쪽 화살표[R] 9"/>
          <p:cNvSpPr/>
          <p:nvPr/>
        </p:nvSpPr>
        <p:spPr>
          <a:xfrm rot="16200000">
            <a:off x="6984268" y="454512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00" y="317697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199127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1124744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1647964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400" dirty="0" smtClean="0">
                <a:latin typeface="+mn-ea"/>
              </a:rPr>
              <a:t>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3487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Then, how can we make this network to have </a:t>
            </a:r>
            <a:r>
              <a:rPr kumimoji="1" lang="en-US" altLang="ko-KR" sz="24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400" dirty="0" smtClean="0">
                <a:latin typeface="+mn-ea"/>
              </a:rPr>
              <a:t>?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356992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364" y="126982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Just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400" dirty="0" smtClean="0">
                <a:latin typeface="+mn-ea"/>
              </a:rPr>
              <a:t>to the input layer while training!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32642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7956376" cy="49396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5576" y="3140968"/>
            <a:ext cx="381642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simple, but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1988840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32996</TotalTime>
  <Words>135</Words>
  <Application>Microsoft Office PowerPoint</Application>
  <PresentationFormat>On-screen Show (4:3)</PresentationFormat>
  <Paragraphs>64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Unsupervised learning</vt:lpstr>
      <vt:lpstr>Encoder?</vt:lpstr>
      <vt:lpstr>Auto-Encoder?</vt:lpstr>
      <vt:lpstr>Auto-Encoder?</vt:lpstr>
      <vt:lpstr>Denoising Auto-Encoder?</vt:lpstr>
      <vt:lpstr>Denoising Auto-Encoder?</vt:lpstr>
      <vt:lpstr>Denoising Auto-Encoder?</vt:lpstr>
      <vt:lpstr>Super simple, 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Deconvolutional operator?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Epoch: 1</vt:lpstr>
      <vt:lpstr>Epoch : 2</vt:lpstr>
      <vt:lpstr>Epoch : 3</vt:lpstr>
      <vt:lpstr>Epoch : 4</vt:lpstr>
      <vt:lpstr>Epoch : 5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1128</cp:revision>
  <dcterms:created xsi:type="dcterms:W3CDTF">2010-03-17T18:05:41Z</dcterms:created>
  <dcterms:modified xsi:type="dcterms:W3CDTF">2016-11-12T06:56:39Z</dcterms:modified>
</cp:coreProperties>
</file>